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292" r:id="rId4"/>
    <p:sldId id="294" r:id="rId5"/>
    <p:sldId id="291" r:id="rId6"/>
    <p:sldId id="296" r:id="rId7"/>
    <p:sldId id="297" r:id="rId8"/>
    <p:sldId id="298" r:id="rId9"/>
    <p:sldId id="299" r:id="rId10"/>
    <p:sldId id="300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82" autoAdjust="0"/>
  </p:normalViewPr>
  <p:slideViewPr>
    <p:cSldViewPr snapToGrid="0" snapToObjects="1">
      <p:cViewPr varScale="1">
        <p:scale>
          <a:sx n="82" d="100"/>
          <a:sy n="82" d="100"/>
        </p:scale>
        <p:origin x="72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2022/12/4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2022/12/4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8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8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9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2022/12/4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2022/12/4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2022/12/4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2022/12/4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2022/12/4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49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                             ——《</a:t>
            </a:r>
            <a:r>
              <a:rPr lang="zh-CN" altLang="en-US" dirty="0"/>
              <a:t>亲密关系</a:t>
            </a:r>
            <a:r>
              <a:rPr lang="en-US" altLang="zh-CN" dirty="0"/>
              <a:t>》</a:t>
            </a:r>
            <a:r>
              <a:rPr lang="zh-CN" altLang="en-US" dirty="0"/>
              <a:t>读书交流会   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6000" dirty="0"/>
              <a:t>认不清爱的真相之前</a:t>
            </a:r>
            <a:endParaRPr lang="zh-cn" sz="6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A1D326-719F-8FE4-1024-8F77EB778958}"/>
              </a:ext>
            </a:extLst>
          </p:cNvPr>
          <p:cNvSpPr txBox="1"/>
          <p:nvPr/>
        </p:nvSpPr>
        <p:spPr>
          <a:xfrm>
            <a:off x="8304245" y="5990253"/>
            <a:ext cx="201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84914D-584E-4F00-5CFF-2F37EC0EAB6C}"/>
              </a:ext>
            </a:extLst>
          </p:cNvPr>
          <p:cNvSpPr txBox="1"/>
          <p:nvPr/>
        </p:nvSpPr>
        <p:spPr>
          <a:xfrm>
            <a:off x="8845420" y="5617029"/>
            <a:ext cx="161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2022-12-04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感谢聆听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CEE72-3438-3660-CE84-721234A7DB01}"/>
              </a:ext>
            </a:extLst>
          </p:cNvPr>
          <p:cNvSpPr txBox="1"/>
          <p:nvPr/>
        </p:nvSpPr>
        <p:spPr>
          <a:xfrm>
            <a:off x="830269" y="1390261"/>
            <a:ext cx="9209470" cy="128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</a:rPr>
              <a:t>感谢三叶大佬推荐的好书</a:t>
            </a:r>
            <a:endParaRPr lang="en-US" altLang="zh-CN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</a:rPr>
              <a:t>祝各位天天开心、万事胜意、考试高过、论文嘎嘎发</a:t>
            </a:r>
            <a:endParaRPr lang="en-US" altLang="zh-CN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7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 rtlCol="0"/>
          <a:lstStyle/>
          <a:p>
            <a:pPr rtl="0"/>
            <a:r>
              <a:rPr lang="zh-CN" altLang="en-US" dirty="0"/>
              <a:t>问世间情为何物，直教人生死相许</a:t>
            </a:r>
            <a:endParaRPr lang="zh-cn" dirty="0"/>
          </a:p>
          <a:p>
            <a:pPr rtl="0"/>
            <a:r>
              <a:rPr lang="zh-CN" altLang="en-US" dirty="0"/>
              <a:t>是鱼入江河无处询问的海阔（渐行渐远渐无书，水阔鱼沉何处问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相呴以湿，相濡以沫，不如相忘于江湖</a:t>
            </a:r>
            <a:r>
              <a:rPr lang="zh-CN" altLang="en-US" dirty="0"/>
              <a:t>）</a:t>
            </a:r>
            <a:endParaRPr lang="zh-cn" dirty="0"/>
          </a:p>
          <a:p>
            <a:pPr rtl="0"/>
            <a:r>
              <a:rPr lang="zh-CN" altLang="en-US" dirty="0"/>
              <a:t>你赐予我欢喜，而后带给我悲伤</a:t>
            </a:r>
            <a:endParaRPr lang="zh-cn" dirty="0"/>
          </a:p>
          <a:p>
            <a:pPr rtl="0"/>
            <a:r>
              <a:rPr lang="zh-CN" altLang="en-US" dirty="0"/>
              <a:t>我们来人间一趟，总要看看太阳，和心爱的人一起，走在街上</a:t>
            </a:r>
            <a:endParaRPr lang="zh-cn" dirty="0"/>
          </a:p>
          <a:p>
            <a:pPr rtl="0"/>
            <a:r>
              <a:rPr lang="zh-CN" altLang="en-US" dirty="0"/>
              <a:t>爱你就像爱生命</a:t>
            </a:r>
            <a:r>
              <a:rPr lang="zh-cn" dirty="0"/>
              <a:t> </a:t>
            </a:r>
          </a:p>
          <a:p>
            <a:pPr rtl="0"/>
            <a:r>
              <a:rPr lang="zh-CN" altLang="en-US" dirty="0"/>
              <a:t>一万年太短，只争朝夕</a:t>
            </a:r>
            <a:endParaRPr lang="en-US" altLang="zh-CN" dirty="0"/>
          </a:p>
          <a:p>
            <a:pPr marL="0" indent="0" rtl="0">
              <a:buNone/>
            </a:pPr>
            <a:r>
              <a:rPr lang="en-US" altLang="zh-CN" sz="2400" dirty="0"/>
              <a:t>                            </a:t>
            </a:r>
            <a:r>
              <a:rPr lang="zh-CN" altLang="en-US" sz="2400" dirty="0"/>
              <a:t>这是爱吗？这是爱的全部吗？</a:t>
            </a:r>
            <a:endParaRPr lang="zh-cn" sz="2400" dirty="0"/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什么是“爱”？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2" y="1266516"/>
            <a:ext cx="5265737" cy="4966333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CN" altLang="en-US" sz="1000" dirty="0"/>
              <a:t>人际关系的构成</a:t>
            </a:r>
            <a:endParaRPr 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研究方法</a:t>
            </a:r>
            <a:endParaRPr 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吸引力</a:t>
            </a:r>
            <a:endParaRPr 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社会认知</a:t>
            </a:r>
            <a:r>
              <a:rPr lang="zh-cn" sz="1000" dirty="0"/>
              <a:t> </a:t>
            </a:r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沟通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相互依赖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友谊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爱情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性爱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压力与紧张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冲突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权力和暴力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亲密关系的解体与消亡</a:t>
            </a:r>
            <a:endParaRPr lang="en-US" altLang="zh-CN" sz="1000" dirty="0"/>
          </a:p>
          <a:p>
            <a:pPr rtl="0">
              <a:lnSpc>
                <a:spcPct val="100000"/>
              </a:lnSpc>
            </a:pPr>
            <a:r>
              <a:rPr lang="zh-CN" altLang="en-US" sz="1000" dirty="0"/>
              <a:t>亲密关系的维持和恢复</a:t>
            </a:r>
            <a:endParaRPr lang="zh-cn" sz="10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《</a:t>
            </a:r>
            <a:r>
              <a:rPr lang="zh-CN" altLang="en-US" dirty="0"/>
              <a:t>亲密关系</a:t>
            </a:r>
            <a:r>
              <a:rPr lang="en-US" altLang="zh-CN" dirty="0"/>
              <a:t>》</a:t>
            </a:r>
            <a:endParaRPr lang="zh-cn" dirty="0"/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7024AD0F-A0AB-6E90-D793-31E33BBF41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2534" b="25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-9332" y="111967"/>
            <a:ext cx="11930744" cy="76635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736705" y="-132890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23" y="36316"/>
            <a:ext cx="2901821" cy="869949"/>
          </a:xfrm>
        </p:spPr>
        <p:txBody>
          <a:bodyPr rtlCol="0"/>
          <a:lstStyle/>
          <a:p>
            <a:pPr rtl="0"/>
            <a:r>
              <a:rPr lang="zh-CN" altLang="en-US" dirty="0"/>
              <a:t>沟通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1ACF88-97BB-2B45-D0CA-495246623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83" y="1385849"/>
            <a:ext cx="5056057" cy="45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友谊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71884D-3620-7BF7-1073-BC7A8C6D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9" y="1215494"/>
            <a:ext cx="4846740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爱情</a:t>
            </a:r>
            <a:endParaRPr 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77AA5F-D191-6DF0-5C80-C40472D5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9" y="1223046"/>
            <a:ext cx="4084674" cy="27510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EFFDCB-D1A9-5C45-4FE8-7DBBF195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0" y="3974104"/>
            <a:ext cx="4084674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冲突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329A1E-A4F5-CA49-16F0-9E2709AC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1" y="1141427"/>
            <a:ext cx="4069433" cy="3977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6E65B9-F62F-482D-609E-AF675302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70" y="5119412"/>
            <a:ext cx="4069433" cy="12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思考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CEE72-3438-3660-CE84-721234A7DB01}"/>
              </a:ext>
            </a:extLst>
          </p:cNvPr>
          <p:cNvSpPr txBox="1"/>
          <p:nvPr/>
        </p:nvSpPr>
        <p:spPr>
          <a:xfrm>
            <a:off x="830269" y="1390261"/>
            <a:ext cx="9209470" cy="128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</a:rPr>
              <a:t>性别导致的不同以及隐秘的不公正</a:t>
            </a: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</a:rPr>
              <a:t>社会发展过程中主流思想的改变</a:t>
            </a:r>
            <a:endParaRPr lang="en-US" altLang="zh-CN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2"/>
                </a:solidFill>
              </a:rPr>
              <a:t>理论与现实的差别</a:t>
            </a:r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9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总结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CEE72-3438-3660-CE84-721234A7DB01}"/>
              </a:ext>
            </a:extLst>
          </p:cNvPr>
          <p:cNvSpPr txBox="1"/>
          <p:nvPr/>
        </p:nvSpPr>
        <p:spPr>
          <a:xfrm>
            <a:off x="830269" y="1390261"/>
            <a:ext cx="9209470" cy="418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/>
                </a:solidFill>
              </a:rPr>
              <a:t>本次汇报的题目为</a:t>
            </a:r>
            <a:r>
              <a:rPr lang="en-US" altLang="zh-CN" dirty="0">
                <a:solidFill>
                  <a:schemeClr val="bg2"/>
                </a:solidFill>
              </a:rPr>
              <a:t>——</a:t>
            </a:r>
            <a:r>
              <a:rPr lang="zh-CN" altLang="en-US" dirty="0">
                <a:solidFill>
                  <a:schemeClr val="bg2"/>
                </a:solidFill>
              </a:rPr>
              <a:t>认不清爱的真相之前。我认为，通过这本书，我并没有找到爱的真相。我也觉得，爱的真相不可能被找到。所以，我们终其一生，都无法去下那个最正确的定义。在我们无法认清爱的真相的漫长的岁月里，我们始终在预备着寻找，维护，并且在这个过程中学会等待和告别。我们遇到成千上万的人，他们大多数擦肩而过，极少数与我们构成亲密关系。也许我们可以怀有这样的信仰，我爱你，并不因为在他们的评价标准里你有多么值得我去爱，爱上你并不能平添我的骄傲，反而让我看见更真实的自己。看见自己的怯懦和幽暗，看见自己的平凡和虚伪。我们假设每一个人都躺在自己阴沟里，那么当你在我身边时，我想要抬头去看星空的一瞬，这时我便想说我爱你。浪漫与崇高是人类悉心维护的谎言，而为维护这份谎言，为了每一个具体的人，我们愿意去做出的一切，才是人类真正的勇气。</a:t>
            </a:r>
            <a:endParaRPr lang="en-US" alt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34916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{161CD7A9-0F1A-459D-A6C4-D3AC1C5F85C1}tf78318446_win32</Template>
  <TotalTime>168</TotalTime>
  <Words>468</Words>
  <Application>Microsoft Office PowerPoint</Application>
  <PresentationFormat>宽屏</PresentationFormat>
  <Paragraphs>59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Meiryo UI</vt:lpstr>
      <vt:lpstr>Microsoft YaHei UI</vt:lpstr>
      <vt:lpstr>SimSun</vt:lpstr>
      <vt:lpstr>Arial</vt:lpstr>
      <vt:lpstr>Calibri</vt:lpstr>
      <vt:lpstr>Bold Tech</vt:lpstr>
      <vt:lpstr>认不清爱的真相之前</vt:lpstr>
      <vt:lpstr>什么是“爱”？</vt:lpstr>
      <vt:lpstr>《亲密关系》</vt:lpstr>
      <vt:lpstr>沟通</vt:lpstr>
      <vt:lpstr>友谊</vt:lpstr>
      <vt:lpstr>爱情</vt:lpstr>
      <vt:lpstr>冲突</vt:lpstr>
      <vt:lpstr>思考</vt:lpstr>
      <vt:lpstr>总结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认不清爱的真相之前</dc:title>
  <dc:creator>卢鑫</dc:creator>
  <cp:lastModifiedBy>卢鑫</cp:lastModifiedBy>
  <cp:revision>3</cp:revision>
  <dcterms:created xsi:type="dcterms:W3CDTF">2022-12-03T19:03:03Z</dcterms:created>
  <dcterms:modified xsi:type="dcterms:W3CDTF">2022-12-04T13:14:16Z</dcterms:modified>
</cp:coreProperties>
</file>